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1"/>
  </p:notesMasterIdLst>
  <p:sldIdLst>
    <p:sldId id="281" r:id="rId3"/>
    <p:sldId id="316" r:id="rId4"/>
    <p:sldId id="312" r:id="rId5"/>
    <p:sldId id="319" r:id="rId6"/>
    <p:sldId id="315" r:id="rId7"/>
    <p:sldId id="317" r:id="rId8"/>
    <p:sldId id="318" r:id="rId9"/>
    <p:sldId id="294" r:id="rId10"/>
  </p:sldIdLst>
  <p:sldSz cx="12192000" cy="6858000"/>
  <p:notesSz cx="6858000" cy="9144000"/>
  <p:embeddedFontLst>
    <p:embeddedFont>
      <p:font typeface="Noto Sans CJK SC Light" panose="02010600030101010101" charset="-122"/>
      <p:regular r:id="rId12"/>
    </p:embeddedFont>
    <p:embeddedFont>
      <p:font typeface="Noto Sans CJK SC Medium" panose="02010600030101010101" charset="-122"/>
      <p:regular r:id="rId13"/>
    </p:embeddedFont>
    <p:embeddedFont>
      <p:font typeface="Noto Sans CJK SC Regular" panose="02010600030101010101" charset="-122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ucida Handwriting" panose="03010101010101010101" pitchFamily="66" charset="0"/>
      <p:regular r:id="rId19"/>
      <p:italic r:id="rId20"/>
    </p:embeddedFont>
    <p:embeddedFont>
      <p:font typeface="Noto Sans CJK SC Bold" panose="020B0800000000000000"/>
      <p:bold r:id="rId21"/>
    </p:embeddedFont>
    <p:embeddedFont>
      <p:font typeface="Noto Sans Mono CJK SC Bold" panose="020B0800000000000000"/>
      <p:bold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8">
          <p15:clr>
            <a:srgbClr val="A4A3A4"/>
          </p15:clr>
        </p15:guide>
        <p15:guide id="2" pos="392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BFBFB"/>
    <a:srgbClr val="EABFB5"/>
    <a:srgbClr val="F7EFE9"/>
    <a:srgbClr val="EDA6A7"/>
    <a:srgbClr val="766379"/>
    <a:srgbClr val="F8F8F8"/>
    <a:srgbClr val="DECECF"/>
    <a:srgbClr val="F6E0DB"/>
    <a:srgbClr val="BDCC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63" autoAdjust="0"/>
    <p:restoredTop sz="96314" autoAdjust="0"/>
  </p:normalViewPr>
  <p:slideViewPr>
    <p:cSldViewPr snapToGrid="0">
      <p:cViewPr varScale="1">
        <p:scale>
          <a:sx n="81" d="100"/>
          <a:sy n="81" d="100"/>
        </p:scale>
        <p:origin x="787" y="58"/>
      </p:cViewPr>
      <p:guideLst>
        <p:guide orient="horz" pos="2178"/>
        <p:guide pos="39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C1CEB-1F46-4E69-991C-97FA8A62AD3A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E72EA-6EA2-4750-B236-57B18D578DD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E72EA-6EA2-4750-B236-57B18D578DDC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4E72EA-6EA2-4750-B236-57B18D578DD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3006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 userDrawn="1"/>
        </p:nvSpPr>
        <p:spPr>
          <a:xfrm>
            <a:off x="5452000" y="4726223"/>
            <a:ext cx="6740001" cy="2131778"/>
          </a:xfrm>
          <a:custGeom>
            <a:avLst/>
            <a:gdLst>
              <a:gd name="connsiteX0" fmla="*/ 6740001 w 6740001"/>
              <a:gd name="connsiteY0" fmla="*/ 0 h 2131778"/>
              <a:gd name="connsiteX1" fmla="*/ 6740001 w 6740001"/>
              <a:gd name="connsiteY1" fmla="*/ 2131778 h 2131778"/>
              <a:gd name="connsiteX2" fmla="*/ 0 w 6740001"/>
              <a:gd name="connsiteY2" fmla="*/ 2131778 h 2131778"/>
              <a:gd name="connsiteX3" fmla="*/ 125345 w 6740001"/>
              <a:gd name="connsiteY3" fmla="*/ 1958167 h 2131778"/>
              <a:gd name="connsiteX4" fmla="*/ 1067036 w 6740001"/>
              <a:gd name="connsiteY4" fmla="*/ 1091832 h 2131778"/>
              <a:gd name="connsiteX5" fmla="*/ 4429965 w 6740001"/>
              <a:gd name="connsiteY5" fmla="*/ 1300984 h 2131778"/>
              <a:gd name="connsiteX6" fmla="*/ 6482360 w 6740001"/>
              <a:gd name="connsiteY6" fmla="*/ 206650 h 2131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0001" h="2131778">
                <a:moveTo>
                  <a:pt x="6740001" y="0"/>
                </a:moveTo>
                <a:lnTo>
                  <a:pt x="6740001" y="2131778"/>
                </a:lnTo>
                <a:lnTo>
                  <a:pt x="0" y="2131778"/>
                </a:lnTo>
                <a:lnTo>
                  <a:pt x="125345" y="1958167"/>
                </a:lnTo>
                <a:cubicBezTo>
                  <a:pt x="380694" y="1588719"/>
                  <a:pt x="623644" y="1218313"/>
                  <a:pt x="1067036" y="1091832"/>
                </a:cubicBezTo>
                <a:cubicBezTo>
                  <a:pt x="1953819" y="838871"/>
                  <a:pt x="3422235" y="1532874"/>
                  <a:pt x="4429965" y="1300984"/>
                </a:cubicBezTo>
                <a:cubicBezTo>
                  <a:pt x="5185762" y="1127067"/>
                  <a:pt x="5846004" y="698668"/>
                  <a:pt x="6482360" y="206650"/>
                </a:cubicBezTo>
                <a:close/>
              </a:path>
            </a:pathLst>
          </a:custGeom>
          <a:solidFill>
            <a:srgbClr val="F7EFE9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0" y="-1"/>
            <a:ext cx="2457785" cy="1595121"/>
            <a:chOff x="0" y="-1"/>
            <a:chExt cx="6309360" cy="4094823"/>
          </a:xfrm>
        </p:grpSpPr>
        <p:sp>
          <p:nvSpPr>
            <p:cNvPr id="9" name="任意多边形 8"/>
            <p:cNvSpPr/>
            <p:nvPr/>
          </p:nvSpPr>
          <p:spPr>
            <a:xfrm>
              <a:off x="0" y="-1"/>
              <a:ext cx="6309360" cy="4094823"/>
            </a:xfrm>
            <a:custGeom>
              <a:avLst/>
              <a:gdLst>
                <a:gd name="connsiteX0" fmla="*/ 0 w 4168246"/>
                <a:gd name="connsiteY0" fmla="*/ 0 h 3417168"/>
                <a:gd name="connsiteX1" fmla="*/ 4168246 w 4168246"/>
                <a:gd name="connsiteY1" fmla="*/ 0 h 3417168"/>
                <a:gd name="connsiteX2" fmla="*/ 4106267 w 4168246"/>
                <a:gd name="connsiteY2" fmla="*/ 18931 h 3417168"/>
                <a:gd name="connsiteX3" fmla="*/ 3058160 w 4168246"/>
                <a:gd name="connsiteY3" fmla="*/ 487680 h 3417168"/>
                <a:gd name="connsiteX4" fmla="*/ 2194560 w 4168246"/>
                <a:gd name="connsiteY4" fmla="*/ 1534160 h 3417168"/>
                <a:gd name="connsiteX5" fmla="*/ 985520 w 4168246"/>
                <a:gd name="connsiteY5" fmla="*/ 2052320 h 3417168"/>
                <a:gd name="connsiteX6" fmla="*/ 558800 w 4168246"/>
                <a:gd name="connsiteY6" fmla="*/ 2897632 h 3417168"/>
                <a:gd name="connsiteX7" fmla="*/ 62547 w 4168246"/>
                <a:gd name="connsiteY7" fmla="*/ 3365857 h 3417168"/>
                <a:gd name="connsiteX8" fmla="*/ 0 w 4168246"/>
                <a:gd name="connsiteY8" fmla="*/ 3417168 h 34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68246" h="3417168">
                  <a:moveTo>
                    <a:pt x="0" y="0"/>
                  </a:moveTo>
                  <a:lnTo>
                    <a:pt x="4168246" y="0"/>
                  </a:lnTo>
                  <a:lnTo>
                    <a:pt x="4106267" y="18931"/>
                  </a:lnTo>
                  <a:cubicBezTo>
                    <a:pt x="3716179" y="143033"/>
                    <a:pt x="3346451" y="283210"/>
                    <a:pt x="3058160" y="487680"/>
                  </a:cubicBezTo>
                  <a:cubicBezTo>
                    <a:pt x="2673773" y="760307"/>
                    <a:pt x="2540000" y="1273387"/>
                    <a:pt x="2194560" y="1534160"/>
                  </a:cubicBezTo>
                  <a:cubicBezTo>
                    <a:pt x="1849120" y="1794933"/>
                    <a:pt x="1258147" y="1825075"/>
                    <a:pt x="985520" y="2052320"/>
                  </a:cubicBezTo>
                  <a:cubicBezTo>
                    <a:pt x="712893" y="2279565"/>
                    <a:pt x="745067" y="2652099"/>
                    <a:pt x="558800" y="2897632"/>
                  </a:cubicBezTo>
                  <a:cubicBezTo>
                    <a:pt x="419100" y="3081782"/>
                    <a:pt x="250825" y="3214782"/>
                    <a:pt x="62547" y="3365857"/>
                  </a:cubicBezTo>
                  <a:lnTo>
                    <a:pt x="0" y="3417168"/>
                  </a:lnTo>
                  <a:close/>
                </a:path>
              </a:pathLst>
            </a:custGeom>
            <a:solidFill>
              <a:srgbClr val="DECEC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0" y="0"/>
              <a:ext cx="3477258" cy="3095180"/>
            </a:xfrm>
            <a:custGeom>
              <a:avLst/>
              <a:gdLst>
                <a:gd name="connsiteX0" fmla="*/ 0 w 3477258"/>
                <a:gd name="connsiteY0" fmla="*/ 0 h 3095180"/>
                <a:gd name="connsiteX1" fmla="*/ 3324780 w 3477258"/>
                <a:gd name="connsiteY1" fmla="*/ 0 h 3095180"/>
                <a:gd name="connsiteX2" fmla="*/ 3338957 w 3477258"/>
                <a:gd name="connsiteY2" fmla="*/ 16382 h 3095180"/>
                <a:gd name="connsiteX3" fmla="*/ 3413760 w 3477258"/>
                <a:gd name="connsiteY3" fmla="*/ 497839 h 3095180"/>
                <a:gd name="connsiteX4" fmla="*/ 1503680 w 3477258"/>
                <a:gd name="connsiteY4" fmla="*/ 1422399 h 3095180"/>
                <a:gd name="connsiteX5" fmla="*/ 948944 w 3477258"/>
                <a:gd name="connsiteY5" fmla="*/ 2783839 h 3095180"/>
                <a:gd name="connsiteX6" fmla="*/ 80740 w 3477258"/>
                <a:gd name="connsiteY6" fmla="*/ 3078971 h 3095180"/>
                <a:gd name="connsiteX7" fmla="*/ 0 w 3477258"/>
                <a:gd name="connsiteY7" fmla="*/ 3059927 h 3095180"/>
                <a:gd name="connsiteX8" fmla="*/ 0 w 3477258"/>
                <a:gd name="connsiteY8" fmla="*/ 0 h 3095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77258" h="3095180">
                  <a:moveTo>
                    <a:pt x="0" y="0"/>
                  </a:moveTo>
                  <a:lnTo>
                    <a:pt x="3324780" y="0"/>
                  </a:lnTo>
                  <a:lnTo>
                    <a:pt x="3338957" y="16382"/>
                  </a:lnTo>
                  <a:cubicBezTo>
                    <a:pt x="3460496" y="172550"/>
                    <a:pt x="3538898" y="352382"/>
                    <a:pt x="3413760" y="497839"/>
                  </a:cubicBezTo>
                  <a:cubicBezTo>
                    <a:pt x="3163485" y="788754"/>
                    <a:pt x="1914483" y="1041399"/>
                    <a:pt x="1503680" y="1422399"/>
                  </a:cubicBezTo>
                  <a:cubicBezTo>
                    <a:pt x="1092877" y="1803399"/>
                    <a:pt x="1337733" y="2371682"/>
                    <a:pt x="948944" y="2783839"/>
                  </a:cubicBezTo>
                  <a:cubicBezTo>
                    <a:pt x="657352" y="3092957"/>
                    <a:pt x="327660" y="3123183"/>
                    <a:pt x="80740" y="3078971"/>
                  </a:cubicBezTo>
                  <a:lnTo>
                    <a:pt x="0" y="30599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6379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" name="任意多边形 10"/>
          <p:cNvSpPr/>
          <p:nvPr userDrawn="1"/>
        </p:nvSpPr>
        <p:spPr>
          <a:xfrm>
            <a:off x="0" y="5716412"/>
            <a:ext cx="12192000" cy="1141589"/>
          </a:xfrm>
          <a:custGeom>
            <a:avLst/>
            <a:gdLst>
              <a:gd name="connsiteX0" fmla="*/ 12039127 w 12192000"/>
              <a:gd name="connsiteY0" fmla="*/ 0 h 1141589"/>
              <a:gd name="connsiteX1" fmla="*/ 12192000 w 12192000"/>
              <a:gd name="connsiteY1" fmla="*/ 904 h 1141589"/>
              <a:gd name="connsiteX2" fmla="*/ 12192000 w 12192000"/>
              <a:gd name="connsiteY2" fmla="*/ 1141589 h 1141589"/>
              <a:gd name="connsiteX3" fmla="*/ 0 w 12192000"/>
              <a:gd name="connsiteY3" fmla="*/ 1141589 h 1141589"/>
              <a:gd name="connsiteX4" fmla="*/ 0 w 12192000"/>
              <a:gd name="connsiteY4" fmla="*/ 190762 h 1141589"/>
              <a:gd name="connsiteX5" fmla="*/ 49037 w 12192000"/>
              <a:gd name="connsiteY5" fmla="*/ 209825 h 1141589"/>
              <a:gd name="connsiteX6" fmla="*/ 2395873 w 12192000"/>
              <a:gd name="connsiteY6" fmla="*/ 807402 h 1141589"/>
              <a:gd name="connsiteX7" fmla="*/ 5634482 w 12192000"/>
              <a:gd name="connsiteY7" fmla="*/ 167214 h 1141589"/>
              <a:gd name="connsiteX8" fmla="*/ 8705882 w 12192000"/>
              <a:gd name="connsiteY8" fmla="*/ 1054174 h 1141589"/>
              <a:gd name="connsiteX9" fmla="*/ 10813135 w 12192000"/>
              <a:gd name="connsiteY9" fmla="*/ 119728 h 1141589"/>
              <a:gd name="connsiteX10" fmla="*/ 12039127 w 12192000"/>
              <a:gd name="connsiteY10" fmla="*/ 0 h 1141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141589">
                <a:moveTo>
                  <a:pt x="12039127" y="0"/>
                </a:moveTo>
                <a:lnTo>
                  <a:pt x="12192000" y="904"/>
                </a:lnTo>
                <a:lnTo>
                  <a:pt x="12192000" y="1141589"/>
                </a:lnTo>
                <a:lnTo>
                  <a:pt x="0" y="1141589"/>
                </a:lnTo>
                <a:lnTo>
                  <a:pt x="0" y="190762"/>
                </a:lnTo>
                <a:lnTo>
                  <a:pt x="49037" y="209825"/>
                </a:lnTo>
                <a:cubicBezTo>
                  <a:pt x="854424" y="515198"/>
                  <a:pt x="1645689" y="755681"/>
                  <a:pt x="2395873" y="807402"/>
                </a:cubicBezTo>
                <a:cubicBezTo>
                  <a:pt x="3539007" y="886213"/>
                  <a:pt x="4582813" y="126085"/>
                  <a:pt x="5634482" y="167214"/>
                </a:cubicBezTo>
                <a:cubicBezTo>
                  <a:pt x="6686150" y="208343"/>
                  <a:pt x="7842773" y="1062088"/>
                  <a:pt x="8705882" y="1054174"/>
                </a:cubicBezTo>
                <a:cubicBezTo>
                  <a:pt x="9568992" y="1046261"/>
                  <a:pt x="10083993" y="295135"/>
                  <a:pt x="10813135" y="119728"/>
                </a:cubicBezTo>
                <a:cubicBezTo>
                  <a:pt x="11223277" y="21061"/>
                  <a:pt x="11619169" y="1341"/>
                  <a:pt x="1203912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89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2022/5/20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t>2022/5/20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 userDrawn="1"/>
        </p:nvSpPr>
        <p:spPr>
          <a:xfrm>
            <a:off x="5452000" y="4726223"/>
            <a:ext cx="6740001" cy="2131778"/>
          </a:xfrm>
          <a:custGeom>
            <a:avLst/>
            <a:gdLst>
              <a:gd name="connsiteX0" fmla="*/ 6740001 w 6740001"/>
              <a:gd name="connsiteY0" fmla="*/ 0 h 2131778"/>
              <a:gd name="connsiteX1" fmla="*/ 6740001 w 6740001"/>
              <a:gd name="connsiteY1" fmla="*/ 2131778 h 2131778"/>
              <a:gd name="connsiteX2" fmla="*/ 0 w 6740001"/>
              <a:gd name="connsiteY2" fmla="*/ 2131778 h 2131778"/>
              <a:gd name="connsiteX3" fmla="*/ 125345 w 6740001"/>
              <a:gd name="connsiteY3" fmla="*/ 1958167 h 2131778"/>
              <a:gd name="connsiteX4" fmla="*/ 1067036 w 6740001"/>
              <a:gd name="connsiteY4" fmla="*/ 1091832 h 2131778"/>
              <a:gd name="connsiteX5" fmla="*/ 4429965 w 6740001"/>
              <a:gd name="connsiteY5" fmla="*/ 1300984 h 2131778"/>
              <a:gd name="connsiteX6" fmla="*/ 6482360 w 6740001"/>
              <a:gd name="connsiteY6" fmla="*/ 206650 h 2131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0001" h="2131778">
                <a:moveTo>
                  <a:pt x="6740001" y="0"/>
                </a:moveTo>
                <a:lnTo>
                  <a:pt x="6740001" y="2131778"/>
                </a:lnTo>
                <a:lnTo>
                  <a:pt x="0" y="2131778"/>
                </a:lnTo>
                <a:lnTo>
                  <a:pt x="125345" y="1958167"/>
                </a:lnTo>
                <a:cubicBezTo>
                  <a:pt x="380694" y="1588719"/>
                  <a:pt x="623644" y="1218313"/>
                  <a:pt x="1067036" y="1091832"/>
                </a:cubicBezTo>
                <a:cubicBezTo>
                  <a:pt x="1953819" y="838871"/>
                  <a:pt x="3422235" y="1532874"/>
                  <a:pt x="4429965" y="1300984"/>
                </a:cubicBezTo>
                <a:cubicBezTo>
                  <a:pt x="5185762" y="1127067"/>
                  <a:pt x="5846004" y="698668"/>
                  <a:pt x="6482360" y="206650"/>
                </a:cubicBezTo>
                <a:close/>
              </a:path>
            </a:pathLst>
          </a:custGeom>
          <a:solidFill>
            <a:srgbClr val="F7EFE9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0" y="-1"/>
            <a:ext cx="2457785" cy="1595121"/>
            <a:chOff x="0" y="-1"/>
            <a:chExt cx="6309360" cy="4094823"/>
          </a:xfrm>
        </p:grpSpPr>
        <p:sp>
          <p:nvSpPr>
            <p:cNvPr id="9" name="任意多边形 8"/>
            <p:cNvSpPr/>
            <p:nvPr/>
          </p:nvSpPr>
          <p:spPr>
            <a:xfrm>
              <a:off x="0" y="-1"/>
              <a:ext cx="6309360" cy="4094823"/>
            </a:xfrm>
            <a:custGeom>
              <a:avLst/>
              <a:gdLst>
                <a:gd name="connsiteX0" fmla="*/ 0 w 4168246"/>
                <a:gd name="connsiteY0" fmla="*/ 0 h 3417168"/>
                <a:gd name="connsiteX1" fmla="*/ 4168246 w 4168246"/>
                <a:gd name="connsiteY1" fmla="*/ 0 h 3417168"/>
                <a:gd name="connsiteX2" fmla="*/ 4106267 w 4168246"/>
                <a:gd name="connsiteY2" fmla="*/ 18931 h 3417168"/>
                <a:gd name="connsiteX3" fmla="*/ 3058160 w 4168246"/>
                <a:gd name="connsiteY3" fmla="*/ 487680 h 3417168"/>
                <a:gd name="connsiteX4" fmla="*/ 2194560 w 4168246"/>
                <a:gd name="connsiteY4" fmla="*/ 1534160 h 3417168"/>
                <a:gd name="connsiteX5" fmla="*/ 985520 w 4168246"/>
                <a:gd name="connsiteY5" fmla="*/ 2052320 h 3417168"/>
                <a:gd name="connsiteX6" fmla="*/ 558800 w 4168246"/>
                <a:gd name="connsiteY6" fmla="*/ 2897632 h 3417168"/>
                <a:gd name="connsiteX7" fmla="*/ 62547 w 4168246"/>
                <a:gd name="connsiteY7" fmla="*/ 3365857 h 3417168"/>
                <a:gd name="connsiteX8" fmla="*/ 0 w 4168246"/>
                <a:gd name="connsiteY8" fmla="*/ 3417168 h 34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68246" h="3417168">
                  <a:moveTo>
                    <a:pt x="0" y="0"/>
                  </a:moveTo>
                  <a:lnTo>
                    <a:pt x="4168246" y="0"/>
                  </a:lnTo>
                  <a:lnTo>
                    <a:pt x="4106267" y="18931"/>
                  </a:lnTo>
                  <a:cubicBezTo>
                    <a:pt x="3716179" y="143033"/>
                    <a:pt x="3346451" y="283210"/>
                    <a:pt x="3058160" y="487680"/>
                  </a:cubicBezTo>
                  <a:cubicBezTo>
                    <a:pt x="2673773" y="760307"/>
                    <a:pt x="2540000" y="1273387"/>
                    <a:pt x="2194560" y="1534160"/>
                  </a:cubicBezTo>
                  <a:cubicBezTo>
                    <a:pt x="1849120" y="1794933"/>
                    <a:pt x="1258147" y="1825075"/>
                    <a:pt x="985520" y="2052320"/>
                  </a:cubicBezTo>
                  <a:cubicBezTo>
                    <a:pt x="712893" y="2279565"/>
                    <a:pt x="745067" y="2652099"/>
                    <a:pt x="558800" y="2897632"/>
                  </a:cubicBezTo>
                  <a:cubicBezTo>
                    <a:pt x="419100" y="3081782"/>
                    <a:pt x="250825" y="3214782"/>
                    <a:pt x="62547" y="3365857"/>
                  </a:cubicBezTo>
                  <a:lnTo>
                    <a:pt x="0" y="3417168"/>
                  </a:lnTo>
                  <a:close/>
                </a:path>
              </a:pathLst>
            </a:custGeom>
            <a:solidFill>
              <a:srgbClr val="DECEC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0" y="0"/>
              <a:ext cx="3477258" cy="3095180"/>
            </a:xfrm>
            <a:custGeom>
              <a:avLst/>
              <a:gdLst>
                <a:gd name="connsiteX0" fmla="*/ 0 w 3477258"/>
                <a:gd name="connsiteY0" fmla="*/ 0 h 3095180"/>
                <a:gd name="connsiteX1" fmla="*/ 3324780 w 3477258"/>
                <a:gd name="connsiteY1" fmla="*/ 0 h 3095180"/>
                <a:gd name="connsiteX2" fmla="*/ 3338957 w 3477258"/>
                <a:gd name="connsiteY2" fmla="*/ 16382 h 3095180"/>
                <a:gd name="connsiteX3" fmla="*/ 3413760 w 3477258"/>
                <a:gd name="connsiteY3" fmla="*/ 497839 h 3095180"/>
                <a:gd name="connsiteX4" fmla="*/ 1503680 w 3477258"/>
                <a:gd name="connsiteY4" fmla="*/ 1422399 h 3095180"/>
                <a:gd name="connsiteX5" fmla="*/ 948944 w 3477258"/>
                <a:gd name="connsiteY5" fmla="*/ 2783839 h 3095180"/>
                <a:gd name="connsiteX6" fmla="*/ 80740 w 3477258"/>
                <a:gd name="connsiteY6" fmla="*/ 3078971 h 3095180"/>
                <a:gd name="connsiteX7" fmla="*/ 0 w 3477258"/>
                <a:gd name="connsiteY7" fmla="*/ 3059927 h 3095180"/>
                <a:gd name="connsiteX8" fmla="*/ 0 w 3477258"/>
                <a:gd name="connsiteY8" fmla="*/ 0 h 3095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77258" h="3095180">
                  <a:moveTo>
                    <a:pt x="0" y="0"/>
                  </a:moveTo>
                  <a:lnTo>
                    <a:pt x="3324780" y="0"/>
                  </a:lnTo>
                  <a:lnTo>
                    <a:pt x="3338957" y="16382"/>
                  </a:lnTo>
                  <a:cubicBezTo>
                    <a:pt x="3460496" y="172550"/>
                    <a:pt x="3538898" y="352382"/>
                    <a:pt x="3413760" y="497839"/>
                  </a:cubicBezTo>
                  <a:cubicBezTo>
                    <a:pt x="3163485" y="788754"/>
                    <a:pt x="1914483" y="1041399"/>
                    <a:pt x="1503680" y="1422399"/>
                  </a:cubicBezTo>
                  <a:cubicBezTo>
                    <a:pt x="1092877" y="1803399"/>
                    <a:pt x="1337733" y="2371682"/>
                    <a:pt x="948944" y="2783839"/>
                  </a:cubicBezTo>
                  <a:cubicBezTo>
                    <a:pt x="657352" y="3092957"/>
                    <a:pt x="327660" y="3123183"/>
                    <a:pt x="80740" y="3078971"/>
                  </a:cubicBezTo>
                  <a:lnTo>
                    <a:pt x="0" y="30599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6379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" name="任意多边形 10"/>
          <p:cNvSpPr/>
          <p:nvPr userDrawn="1"/>
        </p:nvSpPr>
        <p:spPr>
          <a:xfrm>
            <a:off x="0" y="5716412"/>
            <a:ext cx="12192000" cy="1141589"/>
          </a:xfrm>
          <a:custGeom>
            <a:avLst/>
            <a:gdLst>
              <a:gd name="connsiteX0" fmla="*/ 12039127 w 12192000"/>
              <a:gd name="connsiteY0" fmla="*/ 0 h 1141589"/>
              <a:gd name="connsiteX1" fmla="*/ 12192000 w 12192000"/>
              <a:gd name="connsiteY1" fmla="*/ 904 h 1141589"/>
              <a:gd name="connsiteX2" fmla="*/ 12192000 w 12192000"/>
              <a:gd name="connsiteY2" fmla="*/ 1141589 h 1141589"/>
              <a:gd name="connsiteX3" fmla="*/ 0 w 12192000"/>
              <a:gd name="connsiteY3" fmla="*/ 1141589 h 1141589"/>
              <a:gd name="connsiteX4" fmla="*/ 0 w 12192000"/>
              <a:gd name="connsiteY4" fmla="*/ 190762 h 1141589"/>
              <a:gd name="connsiteX5" fmla="*/ 49037 w 12192000"/>
              <a:gd name="connsiteY5" fmla="*/ 209825 h 1141589"/>
              <a:gd name="connsiteX6" fmla="*/ 2395873 w 12192000"/>
              <a:gd name="connsiteY6" fmla="*/ 807402 h 1141589"/>
              <a:gd name="connsiteX7" fmla="*/ 5634482 w 12192000"/>
              <a:gd name="connsiteY7" fmla="*/ 167214 h 1141589"/>
              <a:gd name="connsiteX8" fmla="*/ 8705882 w 12192000"/>
              <a:gd name="connsiteY8" fmla="*/ 1054174 h 1141589"/>
              <a:gd name="connsiteX9" fmla="*/ 10813135 w 12192000"/>
              <a:gd name="connsiteY9" fmla="*/ 119728 h 1141589"/>
              <a:gd name="connsiteX10" fmla="*/ 12039127 w 12192000"/>
              <a:gd name="connsiteY10" fmla="*/ 0 h 1141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1141589">
                <a:moveTo>
                  <a:pt x="12039127" y="0"/>
                </a:moveTo>
                <a:lnTo>
                  <a:pt x="12192000" y="904"/>
                </a:lnTo>
                <a:lnTo>
                  <a:pt x="12192000" y="1141589"/>
                </a:lnTo>
                <a:lnTo>
                  <a:pt x="0" y="1141589"/>
                </a:lnTo>
                <a:lnTo>
                  <a:pt x="0" y="190762"/>
                </a:lnTo>
                <a:lnTo>
                  <a:pt x="49037" y="209825"/>
                </a:lnTo>
                <a:cubicBezTo>
                  <a:pt x="854424" y="515198"/>
                  <a:pt x="1645689" y="755681"/>
                  <a:pt x="2395873" y="807402"/>
                </a:cubicBezTo>
                <a:cubicBezTo>
                  <a:pt x="3539007" y="886213"/>
                  <a:pt x="4582813" y="126085"/>
                  <a:pt x="5634482" y="167214"/>
                </a:cubicBezTo>
                <a:cubicBezTo>
                  <a:pt x="6686150" y="208343"/>
                  <a:pt x="7842773" y="1062088"/>
                  <a:pt x="8705882" y="1054174"/>
                </a:cubicBezTo>
                <a:cubicBezTo>
                  <a:pt x="9568992" y="1046261"/>
                  <a:pt x="10083993" y="295135"/>
                  <a:pt x="10813135" y="119728"/>
                </a:cubicBezTo>
                <a:cubicBezTo>
                  <a:pt x="11223277" y="21061"/>
                  <a:pt x="11619169" y="1341"/>
                  <a:pt x="12039127" y="0"/>
                </a:cubicBezTo>
                <a:close/>
              </a:path>
            </a:pathLst>
          </a:custGeom>
          <a:solidFill>
            <a:srgbClr val="EDA6A7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8E53B7-DCDF-46CF-A2A9-F543C0D12AF0}" type="datetimeFigureOut">
              <a:rPr lang="zh-CN" altLang="en-US" smtClean="0"/>
              <a:t>2022/5/20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4E01D-0891-4AB3-AB79-1D2C944E549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圆角矩形 62"/>
          <p:cNvSpPr/>
          <p:nvPr/>
        </p:nvSpPr>
        <p:spPr>
          <a:xfrm>
            <a:off x="4740861" y="5179464"/>
            <a:ext cx="2483372" cy="369332"/>
          </a:xfrm>
          <a:prstGeom prst="roundRect">
            <a:avLst>
              <a:gd name="adj" fmla="val 50000"/>
            </a:avLst>
          </a:prstGeom>
          <a:solidFill>
            <a:srgbClr val="766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任意多边形 56"/>
          <p:cNvSpPr/>
          <p:nvPr/>
        </p:nvSpPr>
        <p:spPr>
          <a:xfrm>
            <a:off x="7466932" y="1802392"/>
            <a:ext cx="4725068" cy="5055608"/>
          </a:xfrm>
          <a:custGeom>
            <a:avLst/>
            <a:gdLst>
              <a:gd name="connsiteX0" fmla="*/ 4725068 w 4725068"/>
              <a:gd name="connsiteY0" fmla="*/ 0 h 5055608"/>
              <a:gd name="connsiteX1" fmla="*/ 4725068 w 4725068"/>
              <a:gd name="connsiteY1" fmla="*/ 5055608 h 5055608"/>
              <a:gd name="connsiteX2" fmla="*/ 932178 w 4725068"/>
              <a:gd name="connsiteY2" fmla="*/ 5055608 h 5055608"/>
              <a:gd name="connsiteX3" fmla="*/ 81948 w 4725068"/>
              <a:gd name="connsiteY3" fmla="*/ 5025128 h 5055608"/>
              <a:gd name="connsiteX4" fmla="*/ 73429 w 4725068"/>
              <a:gd name="connsiteY4" fmla="*/ 5055608 h 5055608"/>
              <a:gd name="connsiteX5" fmla="*/ 36698 w 4725068"/>
              <a:gd name="connsiteY5" fmla="*/ 5055608 h 5055608"/>
              <a:gd name="connsiteX6" fmla="*/ 37012 w 4725068"/>
              <a:gd name="connsiteY6" fmla="*/ 5041554 h 5055608"/>
              <a:gd name="connsiteX7" fmla="*/ 41308 w 4725068"/>
              <a:gd name="connsiteY7" fmla="*/ 4954008 h 5055608"/>
              <a:gd name="connsiteX8" fmla="*/ 183548 w 4725068"/>
              <a:gd name="connsiteY8" fmla="*/ 3348728 h 5055608"/>
              <a:gd name="connsiteX9" fmla="*/ 1931068 w 4725068"/>
              <a:gd name="connsiteY9" fmla="*/ 2718808 h 5055608"/>
              <a:gd name="connsiteX10" fmla="*/ 2449228 w 4725068"/>
              <a:gd name="connsiteY10" fmla="*/ 1611368 h 5055608"/>
              <a:gd name="connsiteX11" fmla="*/ 3932588 w 4725068"/>
              <a:gd name="connsiteY11" fmla="*/ 1072888 h 5055608"/>
              <a:gd name="connsiteX12" fmla="*/ 4609577 w 4725068"/>
              <a:gd name="connsiteY12" fmla="*/ 219448 h 505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725068" h="5055608">
                <a:moveTo>
                  <a:pt x="4725068" y="0"/>
                </a:moveTo>
                <a:lnTo>
                  <a:pt x="4725068" y="5055608"/>
                </a:lnTo>
                <a:lnTo>
                  <a:pt x="932178" y="5055608"/>
                </a:lnTo>
                <a:lnTo>
                  <a:pt x="81948" y="5025128"/>
                </a:lnTo>
                <a:lnTo>
                  <a:pt x="73429" y="5055608"/>
                </a:lnTo>
                <a:lnTo>
                  <a:pt x="36698" y="5055608"/>
                </a:lnTo>
                <a:lnTo>
                  <a:pt x="37012" y="5041554"/>
                </a:lnTo>
                <a:cubicBezTo>
                  <a:pt x="37789" y="5017865"/>
                  <a:pt x="39192" y="4988933"/>
                  <a:pt x="41308" y="4954008"/>
                </a:cubicBezTo>
                <a:cubicBezTo>
                  <a:pt x="58241" y="4674608"/>
                  <a:pt x="-131412" y="3721261"/>
                  <a:pt x="183548" y="3348728"/>
                </a:cubicBezTo>
                <a:cubicBezTo>
                  <a:pt x="498508" y="2976195"/>
                  <a:pt x="1553455" y="3008368"/>
                  <a:pt x="1931068" y="2718808"/>
                </a:cubicBezTo>
                <a:cubicBezTo>
                  <a:pt x="2308681" y="2429248"/>
                  <a:pt x="2115641" y="1885688"/>
                  <a:pt x="2449228" y="1611368"/>
                </a:cubicBezTo>
                <a:cubicBezTo>
                  <a:pt x="2782815" y="1337048"/>
                  <a:pt x="3543121" y="1360755"/>
                  <a:pt x="3932588" y="1072888"/>
                </a:cubicBezTo>
                <a:cubicBezTo>
                  <a:pt x="4224688" y="856988"/>
                  <a:pt x="4428205" y="549648"/>
                  <a:pt x="4609577" y="219448"/>
                </a:cubicBezTo>
                <a:close/>
              </a:path>
            </a:pathLst>
          </a:custGeom>
          <a:solidFill>
            <a:srgbClr val="F7EFE9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8" name="组合 37"/>
          <p:cNvGrpSpPr/>
          <p:nvPr/>
        </p:nvGrpSpPr>
        <p:grpSpPr>
          <a:xfrm>
            <a:off x="0" y="-1"/>
            <a:ext cx="6309360" cy="4094823"/>
            <a:chOff x="0" y="-1"/>
            <a:chExt cx="6309360" cy="4094823"/>
          </a:xfrm>
        </p:grpSpPr>
        <p:sp>
          <p:nvSpPr>
            <p:cNvPr id="37" name="任意多边形 36"/>
            <p:cNvSpPr/>
            <p:nvPr/>
          </p:nvSpPr>
          <p:spPr>
            <a:xfrm>
              <a:off x="0" y="-1"/>
              <a:ext cx="6309360" cy="4094823"/>
            </a:xfrm>
            <a:custGeom>
              <a:avLst/>
              <a:gdLst>
                <a:gd name="connsiteX0" fmla="*/ 0 w 4168246"/>
                <a:gd name="connsiteY0" fmla="*/ 0 h 3417168"/>
                <a:gd name="connsiteX1" fmla="*/ 4168246 w 4168246"/>
                <a:gd name="connsiteY1" fmla="*/ 0 h 3417168"/>
                <a:gd name="connsiteX2" fmla="*/ 4106267 w 4168246"/>
                <a:gd name="connsiteY2" fmla="*/ 18931 h 3417168"/>
                <a:gd name="connsiteX3" fmla="*/ 3058160 w 4168246"/>
                <a:gd name="connsiteY3" fmla="*/ 487680 h 3417168"/>
                <a:gd name="connsiteX4" fmla="*/ 2194560 w 4168246"/>
                <a:gd name="connsiteY4" fmla="*/ 1534160 h 3417168"/>
                <a:gd name="connsiteX5" fmla="*/ 985520 w 4168246"/>
                <a:gd name="connsiteY5" fmla="*/ 2052320 h 3417168"/>
                <a:gd name="connsiteX6" fmla="*/ 558800 w 4168246"/>
                <a:gd name="connsiteY6" fmla="*/ 2897632 h 3417168"/>
                <a:gd name="connsiteX7" fmla="*/ 62547 w 4168246"/>
                <a:gd name="connsiteY7" fmla="*/ 3365857 h 3417168"/>
                <a:gd name="connsiteX8" fmla="*/ 0 w 4168246"/>
                <a:gd name="connsiteY8" fmla="*/ 3417168 h 34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68246" h="3417168">
                  <a:moveTo>
                    <a:pt x="0" y="0"/>
                  </a:moveTo>
                  <a:lnTo>
                    <a:pt x="4168246" y="0"/>
                  </a:lnTo>
                  <a:lnTo>
                    <a:pt x="4106267" y="18931"/>
                  </a:lnTo>
                  <a:cubicBezTo>
                    <a:pt x="3716179" y="143033"/>
                    <a:pt x="3346451" y="283210"/>
                    <a:pt x="3058160" y="487680"/>
                  </a:cubicBezTo>
                  <a:cubicBezTo>
                    <a:pt x="2673773" y="760307"/>
                    <a:pt x="2540000" y="1273387"/>
                    <a:pt x="2194560" y="1534160"/>
                  </a:cubicBezTo>
                  <a:cubicBezTo>
                    <a:pt x="1849120" y="1794933"/>
                    <a:pt x="1258147" y="1825075"/>
                    <a:pt x="985520" y="2052320"/>
                  </a:cubicBezTo>
                  <a:cubicBezTo>
                    <a:pt x="712893" y="2279565"/>
                    <a:pt x="745067" y="2652099"/>
                    <a:pt x="558800" y="2897632"/>
                  </a:cubicBezTo>
                  <a:cubicBezTo>
                    <a:pt x="419100" y="3081782"/>
                    <a:pt x="250825" y="3214782"/>
                    <a:pt x="62547" y="3365857"/>
                  </a:cubicBezTo>
                  <a:lnTo>
                    <a:pt x="0" y="3417168"/>
                  </a:lnTo>
                  <a:close/>
                </a:path>
              </a:pathLst>
            </a:custGeom>
            <a:solidFill>
              <a:srgbClr val="DECEC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0" y="0"/>
              <a:ext cx="3477258" cy="3095180"/>
            </a:xfrm>
            <a:custGeom>
              <a:avLst/>
              <a:gdLst>
                <a:gd name="connsiteX0" fmla="*/ 0 w 3477258"/>
                <a:gd name="connsiteY0" fmla="*/ 0 h 3095180"/>
                <a:gd name="connsiteX1" fmla="*/ 3324780 w 3477258"/>
                <a:gd name="connsiteY1" fmla="*/ 0 h 3095180"/>
                <a:gd name="connsiteX2" fmla="*/ 3338957 w 3477258"/>
                <a:gd name="connsiteY2" fmla="*/ 16382 h 3095180"/>
                <a:gd name="connsiteX3" fmla="*/ 3413760 w 3477258"/>
                <a:gd name="connsiteY3" fmla="*/ 497839 h 3095180"/>
                <a:gd name="connsiteX4" fmla="*/ 1503680 w 3477258"/>
                <a:gd name="connsiteY4" fmla="*/ 1422399 h 3095180"/>
                <a:gd name="connsiteX5" fmla="*/ 948944 w 3477258"/>
                <a:gd name="connsiteY5" fmla="*/ 2783839 h 3095180"/>
                <a:gd name="connsiteX6" fmla="*/ 80740 w 3477258"/>
                <a:gd name="connsiteY6" fmla="*/ 3078971 h 3095180"/>
                <a:gd name="connsiteX7" fmla="*/ 0 w 3477258"/>
                <a:gd name="connsiteY7" fmla="*/ 3059927 h 3095180"/>
                <a:gd name="connsiteX8" fmla="*/ 0 w 3477258"/>
                <a:gd name="connsiteY8" fmla="*/ 0 h 3095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77258" h="3095180">
                  <a:moveTo>
                    <a:pt x="0" y="0"/>
                  </a:moveTo>
                  <a:lnTo>
                    <a:pt x="3324780" y="0"/>
                  </a:lnTo>
                  <a:lnTo>
                    <a:pt x="3338957" y="16382"/>
                  </a:lnTo>
                  <a:cubicBezTo>
                    <a:pt x="3460496" y="172550"/>
                    <a:pt x="3538898" y="352382"/>
                    <a:pt x="3413760" y="497839"/>
                  </a:cubicBezTo>
                  <a:cubicBezTo>
                    <a:pt x="3163485" y="788754"/>
                    <a:pt x="1914483" y="1041399"/>
                    <a:pt x="1503680" y="1422399"/>
                  </a:cubicBezTo>
                  <a:cubicBezTo>
                    <a:pt x="1092877" y="1803399"/>
                    <a:pt x="1337733" y="2371682"/>
                    <a:pt x="948944" y="2783839"/>
                  </a:cubicBezTo>
                  <a:cubicBezTo>
                    <a:pt x="657352" y="3092957"/>
                    <a:pt x="327660" y="3123183"/>
                    <a:pt x="80740" y="3078971"/>
                  </a:cubicBezTo>
                  <a:lnTo>
                    <a:pt x="0" y="30599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6379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0" name="任意多边形 39"/>
          <p:cNvSpPr/>
          <p:nvPr/>
        </p:nvSpPr>
        <p:spPr>
          <a:xfrm rot="10800000">
            <a:off x="7000240" y="2590800"/>
            <a:ext cx="5191760" cy="4267200"/>
          </a:xfrm>
          <a:custGeom>
            <a:avLst/>
            <a:gdLst>
              <a:gd name="connsiteX0" fmla="*/ 0 w 4168246"/>
              <a:gd name="connsiteY0" fmla="*/ 0 h 3417168"/>
              <a:gd name="connsiteX1" fmla="*/ 4168246 w 4168246"/>
              <a:gd name="connsiteY1" fmla="*/ 0 h 3417168"/>
              <a:gd name="connsiteX2" fmla="*/ 4106267 w 4168246"/>
              <a:gd name="connsiteY2" fmla="*/ 18931 h 3417168"/>
              <a:gd name="connsiteX3" fmla="*/ 3058160 w 4168246"/>
              <a:gd name="connsiteY3" fmla="*/ 487680 h 3417168"/>
              <a:gd name="connsiteX4" fmla="*/ 2194560 w 4168246"/>
              <a:gd name="connsiteY4" fmla="*/ 1534160 h 3417168"/>
              <a:gd name="connsiteX5" fmla="*/ 985520 w 4168246"/>
              <a:gd name="connsiteY5" fmla="*/ 2052320 h 3417168"/>
              <a:gd name="connsiteX6" fmla="*/ 558800 w 4168246"/>
              <a:gd name="connsiteY6" fmla="*/ 2897632 h 3417168"/>
              <a:gd name="connsiteX7" fmla="*/ 62547 w 4168246"/>
              <a:gd name="connsiteY7" fmla="*/ 3365857 h 3417168"/>
              <a:gd name="connsiteX8" fmla="*/ 0 w 4168246"/>
              <a:gd name="connsiteY8" fmla="*/ 3417168 h 341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68246" h="3417168">
                <a:moveTo>
                  <a:pt x="0" y="0"/>
                </a:moveTo>
                <a:lnTo>
                  <a:pt x="4168246" y="0"/>
                </a:lnTo>
                <a:lnTo>
                  <a:pt x="4106267" y="18931"/>
                </a:lnTo>
                <a:cubicBezTo>
                  <a:pt x="3716179" y="143033"/>
                  <a:pt x="3346451" y="283210"/>
                  <a:pt x="3058160" y="487680"/>
                </a:cubicBezTo>
                <a:cubicBezTo>
                  <a:pt x="2673773" y="760307"/>
                  <a:pt x="2540000" y="1273387"/>
                  <a:pt x="2194560" y="1534160"/>
                </a:cubicBezTo>
                <a:cubicBezTo>
                  <a:pt x="1849120" y="1794933"/>
                  <a:pt x="1258147" y="1825075"/>
                  <a:pt x="985520" y="2052320"/>
                </a:cubicBezTo>
                <a:cubicBezTo>
                  <a:pt x="712893" y="2279565"/>
                  <a:pt x="745067" y="2652099"/>
                  <a:pt x="558800" y="2897632"/>
                </a:cubicBezTo>
                <a:cubicBezTo>
                  <a:pt x="419100" y="3081782"/>
                  <a:pt x="250825" y="3214782"/>
                  <a:pt x="62547" y="3365857"/>
                </a:cubicBezTo>
                <a:lnTo>
                  <a:pt x="0" y="3417168"/>
                </a:lnTo>
                <a:close/>
              </a:path>
            </a:pathLst>
          </a:custGeom>
          <a:solidFill>
            <a:schemeClr val="accent4">
              <a:alpha val="38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5281778" y="4187429"/>
            <a:ext cx="14020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400" dirty="0">
                <a:latin typeface="Noto Sans CJK SC Medium" panose="020B0600000000000000" charset="-122"/>
                <a:ea typeface="Noto Sans CJK SC Medium" panose="020B0600000000000000" charset="-122"/>
                <a:cs typeface="851tegakizatsu" panose="02000600000000000000" pitchFamily="2" charset="-128"/>
              </a:rPr>
              <a:t>期中检查</a:t>
            </a:r>
          </a:p>
        </p:txBody>
      </p:sp>
      <p:sp>
        <p:nvSpPr>
          <p:cNvPr id="58" name="椭圆 57"/>
          <p:cNvSpPr/>
          <p:nvPr/>
        </p:nvSpPr>
        <p:spPr>
          <a:xfrm>
            <a:off x="5448634" y="3774420"/>
            <a:ext cx="172720" cy="172720"/>
          </a:xfrm>
          <a:prstGeom prst="ellipse">
            <a:avLst/>
          </a:prstGeom>
          <a:solidFill>
            <a:srgbClr val="766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852420" y="2804160"/>
            <a:ext cx="6260465" cy="8991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>
              <a:defRPr/>
            </a:pPr>
            <a:r>
              <a:rPr lang="en-US" altLang="zh-CN" sz="5400" spc="225" dirty="0">
                <a:solidFill>
                  <a:schemeClr val="accent4"/>
                </a:solidFill>
                <a:effectLst/>
                <a:latin typeface="Lucida Handwriting" panose="03010101010101010101" charset="0"/>
                <a:ea typeface="Noto Sans CJK SC Regular" panose="020B0500000000000000" charset="-122"/>
                <a:cs typeface="Lucida Handwriting" panose="03010101010101010101" charset="0"/>
                <a:sym typeface="+mn-lt"/>
              </a:rPr>
              <a:t>DoveSquare</a:t>
            </a:r>
          </a:p>
        </p:txBody>
      </p:sp>
      <p:sp>
        <p:nvSpPr>
          <p:cNvPr id="59" name="椭圆 58"/>
          <p:cNvSpPr/>
          <p:nvPr/>
        </p:nvSpPr>
        <p:spPr>
          <a:xfrm>
            <a:off x="5707714" y="3774420"/>
            <a:ext cx="172720" cy="172720"/>
          </a:xfrm>
          <a:prstGeom prst="ellipse">
            <a:avLst/>
          </a:prstGeom>
          <a:solidFill>
            <a:srgbClr val="DEC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966794" y="3774420"/>
            <a:ext cx="172720" cy="172720"/>
          </a:xfrm>
          <a:prstGeom prst="ellipse">
            <a:avLst/>
          </a:prstGeom>
          <a:solidFill>
            <a:srgbClr val="F7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6225874" y="3774420"/>
            <a:ext cx="172720" cy="172720"/>
          </a:xfrm>
          <a:prstGeom prst="ellipse">
            <a:avLst/>
          </a:prstGeom>
          <a:solidFill>
            <a:srgbClr val="EDA6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5041803" y="5211459"/>
            <a:ext cx="186436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dirty="0">
                <a:solidFill>
                  <a:schemeClr val="bg1"/>
                </a:solidFill>
                <a:latin typeface="Noto Sans CJK SC Bold" panose="020B0800000000000000" charset="-122"/>
                <a:ea typeface="Noto Sans CJK SC Bold" panose="020B0800000000000000" charset="-122"/>
                <a:cs typeface="Noto Sans CJK SC Bold" panose="020B0800000000000000" charset="-122"/>
              </a:rPr>
              <a:t>王俊涵 叶泽楷 林悦章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950335" y="4739640"/>
            <a:ext cx="420624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1600">
                <a:latin typeface="Noto Sans CJK SC Light" panose="020B0300000000000000" charset="-122"/>
                <a:ea typeface="Noto Sans CJK SC Light" panose="020B0300000000000000" charset="-122"/>
                <a:sym typeface="+mn-ea"/>
              </a:rPr>
              <a:t>聚焦浙商大新闻，提供</a:t>
            </a:r>
            <a:r>
              <a:rPr lang="zh-CN" altLang="en-US" sz="1600">
                <a:latin typeface="Noto Sans CJK SC Light" panose="020B0300000000000000" charset="-122"/>
                <a:ea typeface="Noto Sans CJK SC Light" panose="020B0300000000000000" charset="-122"/>
              </a:rPr>
              <a:t>商大师生交流平台</a:t>
            </a:r>
          </a:p>
        </p:txBody>
      </p:sp>
      <p:pic>
        <p:nvPicPr>
          <p:cNvPr id="3" name="图片 2" descr="像素-鸽子-0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59775" y="348615"/>
            <a:ext cx="1905000" cy="1905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矩形 6"/>
          <p:cNvSpPr/>
          <p:nvPr/>
        </p:nvSpPr>
        <p:spPr>
          <a:xfrm>
            <a:off x="2387727" y="1912950"/>
            <a:ext cx="7416970" cy="9918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68580" tIns="34290" rIns="68580" bIns="34290">
            <a:spAutoFit/>
          </a:bodyPr>
          <a:lstStyle/>
          <a:p>
            <a:pPr algn="ctr">
              <a:defRPr/>
            </a:pPr>
            <a:r>
              <a:rPr lang="zh-CN" sz="6000" spc="225" dirty="0">
                <a:gradFill>
                  <a:gsLst>
                    <a:gs pos="0">
                      <a:schemeClr val="accent1">
                        <a:lumMod val="40000"/>
                        <a:lumOff val="60000"/>
                      </a:schemeClr>
                    </a:gs>
                    <a:gs pos="22000">
                      <a:schemeClr val="accent1">
                        <a:lumMod val="45000"/>
                        <a:lumOff val="55000"/>
                      </a:schemeClr>
                    </a:gs>
                    <a:gs pos="50000">
                      <a:schemeClr val="accent2">
                        <a:lumMod val="60000"/>
                        <a:lumOff val="40000"/>
                      </a:schemeClr>
                    </a:gs>
                    <a:gs pos="100000">
                      <a:schemeClr val="accent1">
                        <a:lumMod val="60000"/>
                        <a:lumOff val="40000"/>
                      </a:schemeClr>
                    </a:gs>
                  </a:gsLst>
                  <a:lin ang="5400000" scaled="0"/>
                </a:gra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Noto Sans CJK SC Bold" panose="020B0800000000000000" charset="-122"/>
                <a:ea typeface="Noto Sans CJK SC Bold" panose="020B0800000000000000" charset="-122"/>
                <a:cs typeface="851tegakizatsu" panose="02000600000000000000" pitchFamily="2" charset="-128"/>
                <a:sym typeface="+mn-lt"/>
              </a:rPr>
              <a:t>鸽  子  广  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8E3B188-F673-8C2F-5D53-7028E8BD8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73" y="840616"/>
            <a:ext cx="9650054" cy="517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63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文本框 61"/>
          <p:cNvSpPr txBox="1"/>
          <p:nvPr/>
        </p:nvSpPr>
        <p:spPr>
          <a:xfrm>
            <a:off x="1516378" y="253862"/>
            <a:ext cx="56203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Mono CJK SC Bold" panose="020B0800000000000000" charset="-122"/>
                <a:ea typeface="Noto Sans Mono CJK SC Bold" panose="020B0800000000000000" charset="-122"/>
                <a:cs typeface="851tegakizatsu" panose="02000600000000000000" pitchFamily="2" charset="-128"/>
                <a:sym typeface="+mn-ea"/>
              </a:rPr>
              <a:t>前端</a:t>
            </a: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Mono CJK SC Bold" panose="020B0800000000000000" charset="-122"/>
                <a:ea typeface="Noto Sans Mono CJK SC Bold" panose="020B0800000000000000" charset="-122"/>
                <a:cs typeface="851tegakizatsu" panose="02000600000000000000" pitchFamily="2" charset="-128"/>
              </a:rPr>
              <a:t>当前进展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516380" y="1977390"/>
            <a:ext cx="6784340" cy="2232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*</a:t>
            </a:r>
            <a:r>
              <a:rPr lang="zh-CN" altLang="en-US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广场前端实现</a:t>
            </a: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*</a:t>
            </a:r>
            <a:r>
              <a:rPr lang="zh-CN" altLang="en-US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动态列表前端实现</a:t>
            </a: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核心界面基本实现</a:t>
            </a: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Github</a:t>
            </a:r>
            <a:r>
              <a:rPr lang="zh-CN" altLang="en-US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自动化打包实现，部署还没有服务器</a:t>
            </a: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前后端还没有打通调试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950" y="566420"/>
            <a:ext cx="4631055" cy="24523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51B094A-4752-5403-B56A-6F3F7F6B9D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683" y="248166"/>
            <a:ext cx="3810330" cy="621083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8BC3F72-7F55-0E47-BC2A-B3625AA56B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951" y="103373"/>
            <a:ext cx="3810330" cy="63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90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文本框 61"/>
          <p:cNvSpPr txBox="1"/>
          <p:nvPr/>
        </p:nvSpPr>
        <p:spPr>
          <a:xfrm>
            <a:off x="1516378" y="253862"/>
            <a:ext cx="56203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Mono CJK SC Bold" panose="020B0800000000000000" charset="-122"/>
                <a:ea typeface="Noto Sans Mono CJK SC Bold" panose="020B0800000000000000" charset="-122"/>
                <a:cs typeface="851tegakizatsu" panose="02000600000000000000" pitchFamily="2" charset="-128"/>
                <a:sym typeface="+mn-ea"/>
              </a:rPr>
              <a:t>后端</a:t>
            </a: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Mono CJK SC Bold" panose="020B0800000000000000" charset="-122"/>
                <a:ea typeface="Noto Sans Mono CJK SC Bold" panose="020B0800000000000000" charset="-122"/>
                <a:cs typeface="851tegakizatsu" panose="02000600000000000000" pitchFamily="2" charset="-128"/>
              </a:rPr>
              <a:t>当前进展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516380" y="1210945"/>
            <a:ext cx="5497162" cy="1346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zh-CN" sz="240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ApiFox</a:t>
            </a:r>
            <a:r>
              <a:rPr lang="zh-CN" altLang="en-US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测试用例完成</a:t>
            </a:r>
            <a:endParaRPr lang="en-US" altLang="zh-CN" sz="24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Noto Sans CJK SC Regular" panose="020B0500000000000000" charset="-122"/>
              <a:ea typeface="Noto Sans CJK SC Regular" panose="020B0500000000000000" charset="-122"/>
              <a:cs typeface="Noto Sans CJK SC Regular" panose="020B0500000000000000" charset="-122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添加</a:t>
            </a:r>
            <a:r>
              <a:rPr lang="en-US" altLang="zh-CN" sz="2400" noProof="0" dirty="0" err="1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Github</a:t>
            </a:r>
            <a:r>
              <a:rPr lang="en-US" altLang="zh-CN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 action</a:t>
            </a:r>
            <a:endParaRPr lang="zh-CN" altLang="en-US" sz="240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Noto Sans CJK SC Regular" panose="020B0500000000000000" charset="-122"/>
              <a:ea typeface="Noto Sans CJK SC Regular" panose="020B0500000000000000" charset="-122"/>
              <a:cs typeface="Noto Sans CJK SC Regular" panose="020B0500000000000000" charset="-122"/>
            </a:endParaRPr>
          </a:p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40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Noto Sans CJK SC Regular" panose="020B0500000000000000" charset="-122"/>
                <a:ea typeface="Noto Sans CJK SC Regular" panose="020B0500000000000000" charset="-122"/>
                <a:cs typeface="Noto Sans CJK SC Regular" panose="020B0500000000000000" charset="-122"/>
              </a:rPr>
              <a:t>前后端还没有打通调试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6733" y="260932"/>
            <a:ext cx="4399915" cy="3772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4003195-C0E0-EDAA-3CF3-A08C30F68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40" y="496283"/>
            <a:ext cx="6731366" cy="250422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87146AF-BA4C-726B-BB43-708BE3C3F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802" y="2573517"/>
            <a:ext cx="6045350" cy="3858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528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648D63D-CD68-1A92-9A50-99CDD5F8964B}"/>
              </a:ext>
            </a:extLst>
          </p:cNvPr>
          <p:cNvGrpSpPr/>
          <p:nvPr/>
        </p:nvGrpSpPr>
        <p:grpSpPr>
          <a:xfrm>
            <a:off x="150829" y="2422692"/>
            <a:ext cx="4383466" cy="3959255"/>
            <a:chOff x="697583" y="2413265"/>
            <a:chExt cx="4383466" cy="3959255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3ED86248-747F-BF0A-7326-E88AAD1441D2}"/>
                </a:ext>
              </a:extLst>
            </p:cNvPr>
            <p:cNvSpPr/>
            <p:nvPr/>
          </p:nvSpPr>
          <p:spPr>
            <a:xfrm>
              <a:off x="697585" y="5580669"/>
              <a:ext cx="4383464" cy="791851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Ubuntu LTS</a:t>
              </a:r>
              <a:endParaRPr lang="zh-CN" altLang="en-US" dirty="0"/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D709742-2368-3336-2455-737003FA2FCD}"/>
                </a:ext>
              </a:extLst>
            </p:cNvPr>
            <p:cNvSpPr/>
            <p:nvPr/>
          </p:nvSpPr>
          <p:spPr>
            <a:xfrm>
              <a:off x="697583" y="3205116"/>
              <a:ext cx="4383464" cy="791851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WSGI</a:t>
              </a:r>
              <a:endParaRPr lang="zh-CN" altLang="en-US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7836F79-8C92-2DEF-EE35-4249BD486310}"/>
                </a:ext>
              </a:extLst>
            </p:cNvPr>
            <p:cNvSpPr/>
            <p:nvPr/>
          </p:nvSpPr>
          <p:spPr>
            <a:xfrm>
              <a:off x="697583" y="3996967"/>
              <a:ext cx="4383464" cy="791851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Web Server [ Django ]</a:t>
              </a:r>
              <a:endParaRPr lang="zh-CN" altLang="en-US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B7F27068-2210-425F-FE6E-B9A813E389B4}"/>
                </a:ext>
              </a:extLst>
            </p:cNvPr>
            <p:cNvSpPr/>
            <p:nvPr/>
          </p:nvSpPr>
          <p:spPr>
            <a:xfrm>
              <a:off x="697583" y="4788818"/>
              <a:ext cx="4383464" cy="791851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Docker Engine</a:t>
              </a:r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42DA665-C840-6D67-F08E-B1D21284B731}"/>
                </a:ext>
              </a:extLst>
            </p:cNvPr>
            <p:cNvSpPr/>
            <p:nvPr/>
          </p:nvSpPr>
          <p:spPr>
            <a:xfrm>
              <a:off x="697583" y="2413265"/>
              <a:ext cx="4383464" cy="791851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Nginx</a:t>
              </a:r>
              <a:endParaRPr lang="zh-CN" altLang="en-US" dirty="0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BC2AF0E0-3054-4849-A0AA-0234054A7933}"/>
              </a:ext>
            </a:extLst>
          </p:cNvPr>
          <p:cNvSpPr/>
          <p:nvPr/>
        </p:nvSpPr>
        <p:spPr>
          <a:xfrm>
            <a:off x="150829" y="443065"/>
            <a:ext cx="4383464" cy="7918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微信小程序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D53E0FDC-7780-9CC8-E7A5-BB2A23A59F8F}"/>
              </a:ext>
            </a:extLst>
          </p:cNvPr>
          <p:cNvCxnSpPr/>
          <p:nvPr/>
        </p:nvCxnSpPr>
        <p:spPr>
          <a:xfrm flipV="1">
            <a:off x="1923068" y="1234916"/>
            <a:ext cx="0" cy="11877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234B20D1-E1DC-E4AA-D651-2ED18781C45C}"/>
              </a:ext>
            </a:extLst>
          </p:cNvPr>
          <p:cNvCxnSpPr>
            <a:cxnSpLocks/>
          </p:cNvCxnSpPr>
          <p:nvPr/>
        </p:nvCxnSpPr>
        <p:spPr>
          <a:xfrm>
            <a:off x="2829613" y="1234916"/>
            <a:ext cx="0" cy="11877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id="{40683E2A-133A-6FE8-F4D2-A4DA9068376A}"/>
              </a:ext>
            </a:extLst>
          </p:cNvPr>
          <p:cNvGrpSpPr/>
          <p:nvPr/>
        </p:nvGrpSpPr>
        <p:grpSpPr>
          <a:xfrm>
            <a:off x="5513698" y="443065"/>
            <a:ext cx="2628900" cy="2148916"/>
            <a:chOff x="7851546" y="2102181"/>
            <a:chExt cx="2628900" cy="2148916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1863B16C-CFB5-2159-78BE-24113C369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51546" y="2102181"/>
              <a:ext cx="2628900" cy="1828800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CDBBBF08-25AB-5B74-DBD5-8F9AF21AA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66067" y="3870097"/>
              <a:ext cx="2295525" cy="381000"/>
            </a:xfrm>
            <a:prstGeom prst="rect">
              <a:avLst/>
            </a:prstGeom>
          </p:spPr>
        </p:pic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AD1DED6A-396A-7CE8-F14A-25A9FF16A603}"/>
              </a:ext>
            </a:extLst>
          </p:cNvPr>
          <p:cNvSpPr/>
          <p:nvPr/>
        </p:nvSpPr>
        <p:spPr>
          <a:xfrm>
            <a:off x="5357566" y="3214543"/>
            <a:ext cx="2941163" cy="91007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s-ZA" altLang="zh-CN" dirty="0"/>
              <a:t>CI</a:t>
            </a:r>
            <a:r>
              <a:rPr lang="zh-CN" altLang="en-US" dirty="0"/>
              <a:t>：</a:t>
            </a:r>
            <a:r>
              <a:rPr lang="ts-ZA" altLang="zh-CN" dirty="0"/>
              <a:t>registry.aliyuncs.com</a:t>
            </a:r>
            <a:endParaRPr lang="zh-CN" altLang="en-US" dirty="0"/>
          </a:p>
        </p:txBody>
      </p:sp>
      <p:sp>
        <p:nvSpPr>
          <p:cNvPr id="11" name="右大括号 10">
            <a:extLst>
              <a:ext uri="{FF2B5EF4-FFF2-40B4-BE49-F238E27FC236}">
                <a16:creationId xmlns:a16="http://schemas.microsoft.com/office/drawing/2014/main" id="{766C0016-C8AF-D5FD-B57A-A51888B7E96A}"/>
              </a:ext>
            </a:extLst>
          </p:cNvPr>
          <p:cNvSpPr/>
          <p:nvPr/>
        </p:nvSpPr>
        <p:spPr>
          <a:xfrm>
            <a:off x="4642701" y="2556828"/>
            <a:ext cx="606457" cy="2161096"/>
          </a:xfrm>
          <a:prstGeom prst="righ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EB568781-75DE-24CA-A91E-C18B723EAFD8}"/>
              </a:ext>
            </a:extLst>
          </p:cNvPr>
          <p:cNvCxnSpPr>
            <a:stCxn id="3" idx="3"/>
          </p:cNvCxnSpPr>
          <p:nvPr/>
        </p:nvCxnSpPr>
        <p:spPr>
          <a:xfrm>
            <a:off x="8298729" y="3669582"/>
            <a:ext cx="939539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21434F66-1C57-4795-0B98-F2441831E57F}"/>
              </a:ext>
            </a:extLst>
          </p:cNvPr>
          <p:cNvSpPr/>
          <p:nvPr/>
        </p:nvSpPr>
        <p:spPr>
          <a:xfrm>
            <a:off x="9238268" y="3214543"/>
            <a:ext cx="2366128" cy="91007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服务器</a:t>
            </a:r>
            <a:endParaRPr lang="en-US" altLang="zh-CN" dirty="0"/>
          </a:p>
          <a:p>
            <a:pPr algn="ctr"/>
            <a:r>
              <a:rPr lang="en-US" altLang="zh-CN" dirty="0"/>
              <a:t>docker-compose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322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任意多边形 56"/>
          <p:cNvSpPr/>
          <p:nvPr/>
        </p:nvSpPr>
        <p:spPr>
          <a:xfrm>
            <a:off x="7466932" y="1802392"/>
            <a:ext cx="4725068" cy="5055608"/>
          </a:xfrm>
          <a:custGeom>
            <a:avLst/>
            <a:gdLst>
              <a:gd name="connsiteX0" fmla="*/ 4725068 w 4725068"/>
              <a:gd name="connsiteY0" fmla="*/ 0 h 5055608"/>
              <a:gd name="connsiteX1" fmla="*/ 4725068 w 4725068"/>
              <a:gd name="connsiteY1" fmla="*/ 5055608 h 5055608"/>
              <a:gd name="connsiteX2" fmla="*/ 932178 w 4725068"/>
              <a:gd name="connsiteY2" fmla="*/ 5055608 h 5055608"/>
              <a:gd name="connsiteX3" fmla="*/ 81948 w 4725068"/>
              <a:gd name="connsiteY3" fmla="*/ 5025128 h 5055608"/>
              <a:gd name="connsiteX4" fmla="*/ 73429 w 4725068"/>
              <a:gd name="connsiteY4" fmla="*/ 5055608 h 5055608"/>
              <a:gd name="connsiteX5" fmla="*/ 36698 w 4725068"/>
              <a:gd name="connsiteY5" fmla="*/ 5055608 h 5055608"/>
              <a:gd name="connsiteX6" fmla="*/ 37012 w 4725068"/>
              <a:gd name="connsiteY6" fmla="*/ 5041554 h 5055608"/>
              <a:gd name="connsiteX7" fmla="*/ 41308 w 4725068"/>
              <a:gd name="connsiteY7" fmla="*/ 4954008 h 5055608"/>
              <a:gd name="connsiteX8" fmla="*/ 183548 w 4725068"/>
              <a:gd name="connsiteY8" fmla="*/ 3348728 h 5055608"/>
              <a:gd name="connsiteX9" fmla="*/ 1931068 w 4725068"/>
              <a:gd name="connsiteY9" fmla="*/ 2718808 h 5055608"/>
              <a:gd name="connsiteX10" fmla="*/ 2449228 w 4725068"/>
              <a:gd name="connsiteY10" fmla="*/ 1611368 h 5055608"/>
              <a:gd name="connsiteX11" fmla="*/ 3932588 w 4725068"/>
              <a:gd name="connsiteY11" fmla="*/ 1072888 h 5055608"/>
              <a:gd name="connsiteX12" fmla="*/ 4609577 w 4725068"/>
              <a:gd name="connsiteY12" fmla="*/ 219448 h 50556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725068" h="5055608">
                <a:moveTo>
                  <a:pt x="4725068" y="0"/>
                </a:moveTo>
                <a:lnTo>
                  <a:pt x="4725068" y="5055608"/>
                </a:lnTo>
                <a:lnTo>
                  <a:pt x="932178" y="5055608"/>
                </a:lnTo>
                <a:lnTo>
                  <a:pt x="81948" y="5025128"/>
                </a:lnTo>
                <a:lnTo>
                  <a:pt x="73429" y="5055608"/>
                </a:lnTo>
                <a:lnTo>
                  <a:pt x="36698" y="5055608"/>
                </a:lnTo>
                <a:lnTo>
                  <a:pt x="37012" y="5041554"/>
                </a:lnTo>
                <a:cubicBezTo>
                  <a:pt x="37789" y="5017865"/>
                  <a:pt x="39192" y="4988933"/>
                  <a:pt x="41308" y="4954008"/>
                </a:cubicBezTo>
                <a:cubicBezTo>
                  <a:pt x="58241" y="4674608"/>
                  <a:pt x="-131412" y="3721261"/>
                  <a:pt x="183548" y="3348728"/>
                </a:cubicBezTo>
                <a:cubicBezTo>
                  <a:pt x="498508" y="2976195"/>
                  <a:pt x="1553455" y="3008368"/>
                  <a:pt x="1931068" y="2718808"/>
                </a:cubicBezTo>
                <a:cubicBezTo>
                  <a:pt x="2308681" y="2429248"/>
                  <a:pt x="2115641" y="1885688"/>
                  <a:pt x="2449228" y="1611368"/>
                </a:cubicBezTo>
                <a:cubicBezTo>
                  <a:pt x="2782815" y="1337048"/>
                  <a:pt x="3543121" y="1360755"/>
                  <a:pt x="3932588" y="1072888"/>
                </a:cubicBezTo>
                <a:cubicBezTo>
                  <a:pt x="4224688" y="856988"/>
                  <a:pt x="4428205" y="549648"/>
                  <a:pt x="4609577" y="219448"/>
                </a:cubicBezTo>
                <a:close/>
              </a:path>
            </a:pathLst>
          </a:custGeom>
          <a:solidFill>
            <a:srgbClr val="F7EFE9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2274697" y="1880565"/>
            <a:ext cx="7416970" cy="89916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dist">
              <a:defRPr/>
            </a:pPr>
            <a:r>
              <a:rPr lang="zh-CN" altLang="en-US" sz="5400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 Mono CJK SC Bold" panose="020B0800000000000000" charset="-122"/>
                <a:ea typeface="Noto Sans Mono CJK SC Bold" panose="020B0800000000000000" charset="-122"/>
                <a:cs typeface="851tegakizatsu" panose="02000600000000000000" pitchFamily="2" charset="-128"/>
                <a:sym typeface="+mn-lt"/>
              </a:rPr>
              <a:t>感谢您的观看！</a:t>
            </a:r>
            <a:endParaRPr lang="zh-CN" altLang="en-US" sz="5400" spc="225" dirty="0">
              <a:solidFill>
                <a:schemeClr val="tx1">
                  <a:lumMod val="95000"/>
                  <a:lumOff val="5000"/>
                </a:schemeClr>
              </a:solidFill>
              <a:latin typeface="Noto Sans Mono CJK SC Bold" panose="020B0800000000000000" charset="-122"/>
              <a:ea typeface="Noto Sans Mono CJK SC Bold" panose="020B0800000000000000" charset="-122"/>
              <a:cs typeface="851tegakizatsu" panose="02000600000000000000" pitchFamily="2" charset="-128"/>
              <a:sym typeface="+mn-lt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0" y="-1"/>
            <a:ext cx="6309360" cy="4094823"/>
            <a:chOff x="0" y="-1"/>
            <a:chExt cx="6309360" cy="4094823"/>
          </a:xfrm>
        </p:grpSpPr>
        <p:sp>
          <p:nvSpPr>
            <p:cNvPr id="37" name="任意多边形 36"/>
            <p:cNvSpPr/>
            <p:nvPr/>
          </p:nvSpPr>
          <p:spPr>
            <a:xfrm>
              <a:off x="0" y="-1"/>
              <a:ext cx="6309360" cy="4094823"/>
            </a:xfrm>
            <a:custGeom>
              <a:avLst/>
              <a:gdLst>
                <a:gd name="connsiteX0" fmla="*/ 0 w 4168246"/>
                <a:gd name="connsiteY0" fmla="*/ 0 h 3417168"/>
                <a:gd name="connsiteX1" fmla="*/ 4168246 w 4168246"/>
                <a:gd name="connsiteY1" fmla="*/ 0 h 3417168"/>
                <a:gd name="connsiteX2" fmla="*/ 4106267 w 4168246"/>
                <a:gd name="connsiteY2" fmla="*/ 18931 h 3417168"/>
                <a:gd name="connsiteX3" fmla="*/ 3058160 w 4168246"/>
                <a:gd name="connsiteY3" fmla="*/ 487680 h 3417168"/>
                <a:gd name="connsiteX4" fmla="*/ 2194560 w 4168246"/>
                <a:gd name="connsiteY4" fmla="*/ 1534160 h 3417168"/>
                <a:gd name="connsiteX5" fmla="*/ 985520 w 4168246"/>
                <a:gd name="connsiteY5" fmla="*/ 2052320 h 3417168"/>
                <a:gd name="connsiteX6" fmla="*/ 558800 w 4168246"/>
                <a:gd name="connsiteY6" fmla="*/ 2897632 h 3417168"/>
                <a:gd name="connsiteX7" fmla="*/ 62547 w 4168246"/>
                <a:gd name="connsiteY7" fmla="*/ 3365857 h 3417168"/>
                <a:gd name="connsiteX8" fmla="*/ 0 w 4168246"/>
                <a:gd name="connsiteY8" fmla="*/ 3417168 h 341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68246" h="3417168">
                  <a:moveTo>
                    <a:pt x="0" y="0"/>
                  </a:moveTo>
                  <a:lnTo>
                    <a:pt x="4168246" y="0"/>
                  </a:lnTo>
                  <a:lnTo>
                    <a:pt x="4106267" y="18931"/>
                  </a:lnTo>
                  <a:cubicBezTo>
                    <a:pt x="3716179" y="143033"/>
                    <a:pt x="3346451" y="283210"/>
                    <a:pt x="3058160" y="487680"/>
                  </a:cubicBezTo>
                  <a:cubicBezTo>
                    <a:pt x="2673773" y="760307"/>
                    <a:pt x="2540000" y="1273387"/>
                    <a:pt x="2194560" y="1534160"/>
                  </a:cubicBezTo>
                  <a:cubicBezTo>
                    <a:pt x="1849120" y="1794933"/>
                    <a:pt x="1258147" y="1825075"/>
                    <a:pt x="985520" y="2052320"/>
                  </a:cubicBezTo>
                  <a:cubicBezTo>
                    <a:pt x="712893" y="2279565"/>
                    <a:pt x="745067" y="2652099"/>
                    <a:pt x="558800" y="2897632"/>
                  </a:cubicBezTo>
                  <a:cubicBezTo>
                    <a:pt x="419100" y="3081782"/>
                    <a:pt x="250825" y="3214782"/>
                    <a:pt x="62547" y="3365857"/>
                  </a:cubicBezTo>
                  <a:lnTo>
                    <a:pt x="0" y="3417168"/>
                  </a:lnTo>
                  <a:close/>
                </a:path>
              </a:pathLst>
            </a:custGeom>
            <a:solidFill>
              <a:srgbClr val="DECEC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0" y="0"/>
              <a:ext cx="3477258" cy="3095180"/>
            </a:xfrm>
            <a:custGeom>
              <a:avLst/>
              <a:gdLst>
                <a:gd name="connsiteX0" fmla="*/ 0 w 3477258"/>
                <a:gd name="connsiteY0" fmla="*/ 0 h 3095180"/>
                <a:gd name="connsiteX1" fmla="*/ 3324780 w 3477258"/>
                <a:gd name="connsiteY1" fmla="*/ 0 h 3095180"/>
                <a:gd name="connsiteX2" fmla="*/ 3338957 w 3477258"/>
                <a:gd name="connsiteY2" fmla="*/ 16382 h 3095180"/>
                <a:gd name="connsiteX3" fmla="*/ 3413760 w 3477258"/>
                <a:gd name="connsiteY3" fmla="*/ 497839 h 3095180"/>
                <a:gd name="connsiteX4" fmla="*/ 1503680 w 3477258"/>
                <a:gd name="connsiteY4" fmla="*/ 1422399 h 3095180"/>
                <a:gd name="connsiteX5" fmla="*/ 948944 w 3477258"/>
                <a:gd name="connsiteY5" fmla="*/ 2783839 h 3095180"/>
                <a:gd name="connsiteX6" fmla="*/ 80740 w 3477258"/>
                <a:gd name="connsiteY6" fmla="*/ 3078971 h 3095180"/>
                <a:gd name="connsiteX7" fmla="*/ 0 w 3477258"/>
                <a:gd name="connsiteY7" fmla="*/ 3059927 h 3095180"/>
                <a:gd name="connsiteX8" fmla="*/ 0 w 3477258"/>
                <a:gd name="connsiteY8" fmla="*/ 0 h 3095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77258" h="3095180">
                  <a:moveTo>
                    <a:pt x="0" y="0"/>
                  </a:moveTo>
                  <a:lnTo>
                    <a:pt x="3324780" y="0"/>
                  </a:lnTo>
                  <a:lnTo>
                    <a:pt x="3338957" y="16382"/>
                  </a:lnTo>
                  <a:cubicBezTo>
                    <a:pt x="3460496" y="172550"/>
                    <a:pt x="3538898" y="352382"/>
                    <a:pt x="3413760" y="497839"/>
                  </a:cubicBezTo>
                  <a:cubicBezTo>
                    <a:pt x="3163485" y="788754"/>
                    <a:pt x="1914483" y="1041399"/>
                    <a:pt x="1503680" y="1422399"/>
                  </a:cubicBezTo>
                  <a:cubicBezTo>
                    <a:pt x="1092877" y="1803399"/>
                    <a:pt x="1337733" y="2371682"/>
                    <a:pt x="948944" y="2783839"/>
                  </a:cubicBezTo>
                  <a:cubicBezTo>
                    <a:pt x="657352" y="3092957"/>
                    <a:pt x="327660" y="3123183"/>
                    <a:pt x="80740" y="3078971"/>
                  </a:cubicBezTo>
                  <a:lnTo>
                    <a:pt x="0" y="30599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6379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0" name="任意多边形 39"/>
          <p:cNvSpPr/>
          <p:nvPr/>
        </p:nvSpPr>
        <p:spPr>
          <a:xfrm rot="10800000">
            <a:off x="7000240" y="2590800"/>
            <a:ext cx="5191760" cy="4267200"/>
          </a:xfrm>
          <a:custGeom>
            <a:avLst/>
            <a:gdLst>
              <a:gd name="connsiteX0" fmla="*/ 0 w 4168246"/>
              <a:gd name="connsiteY0" fmla="*/ 0 h 3417168"/>
              <a:gd name="connsiteX1" fmla="*/ 4168246 w 4168246"/>
              <a:gd name="connsiteY1" fmla="*/ 0 h 3417168"/>
              <a:gd name="connsiteX2" fmla="*/ 4106267 w 4168246"/>
              <a:gd name="connsiteY2" fmla="*/ 18931 h 3417168"/>
              <a:gd name="connsiteX3" fmla="*/ 3058160 w 4168246"/>
              <a:gd name="connsiteY3" fmla="*/ 487680 h 3417168"/>
              <a:gd name="connsiteX4" fmla="*/ 2194560 w 4168246"/>
              <a:gd name="connsiteY4" fmla="*/ 1534160 h 3417168"/>
              <a:gd name="connsiteX5" fmla="*/ 985520 w 4168246"/>
              <a:gd name="connsiteY5" fmla="*/ 2052320 h 3417168"/>
              <a:gd name="connsiteX6" fmla="*/ 558800 w 4168246"/>
              <a:gd name="connsiteY6" fmla="*/ 2897632 h 3417168"/>
              <a:gd name="connsiteX7" fmla="*/ 62547 w 4168246"/>
              <a:gd name="connsiteY7" fmla="*/ 3365857 h 3417168"/>
              <a:gd name="connsiteX8" fmla="*/ 0 w 4168246"/>
              <a:gd name="connsiteY8" fmla="*/ 3417168 h 3417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68246" h="3417168">
                <a:moveTo>
                  <a:pt x="0" y="0"/>
                </a:moveTo>
                <a:lnTo>
                  <a:pt x="4168246" y="0"/>
                </a:lnTo>
                <a:lnTo>
                  <a:pt x="4106267" y="18931"/>
                </a:lnTo>
                <a:cubicBezTo>
                  <a:pt x="3716179" y="143033"/>
                  <a:pt x="3346451" y="283210"/>
                  <a:pt x="3058160" y="487680"/>
                </a:cubicBezTo>
                <a:cubicBezTo>
                  <a:pt x="2673773" y="760307"/>
                  <a:pt x="2540000" y="1273387"/>
                  <a:pt x="2194560" y="1534160"/>
                </a:cubicBezTo>
                <a:cubicBezTo>
                  <a:pt x="1849120" y="1794933"/>
                  <a:pt x="1258147" y="1825075"/>
                  <a:pt x="985520" y="2052320"/>
                </a:cubicBezTo>
                <a:cubicBezTo>
                  <a:pt x="712893" y="2279565"/>
                  <a:pt x="745067" y="2652099"/>
                  <a:pt x="558800" y="2897632"/>
                </a:cubicBezTo>
                <a:cubicBezTo>
                  <a:pt x="419100" y="3081782"/>
                  <a:pt x="250825" y="3214782"/>
                  <a:pt x="62547" y="3365857"/>
                </a:cubicBezTo>
                <a:lnTo>
                  <a:pt x="0" y="3417168"/>
                </a:lnTo>
                <a:close/>
              </a:path>
            </a:pathLst>
          </a:custGeom>
          <a:solidFill>
            <a:srgbClr val="EDA6A7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5428314" y="3582015"/>
            <a:ext cx="172720" cy="172720"/>
          </a:xfrm>
          <a:prstGeom prst="ellipse">
            <a:avLst/>
          </a:prstGeom>
          <a:solidFill>
            <a:srgbClr val="7663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5687394" y="3582015"/>
            <a:ext cx="172720" cy="172720"/>
          </a:xfrm>
          <a:prstGeom prst="ellipse">
            <a:avLst/>
          </a:prstGeom>
          <a:solidFill>
            <a:srgbClr val="DEC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5946474" y="3582015"/>
            <a:ext cx="172720" cy="172720"/>
          </a:xfrm>
          <a:prstGeom prst="ellipse">
            <a:avLst/>
          </a:prstGeom>
          <a:solidFill>
            <a:srgbClr val="F7E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6205554" y="3582015"/>
            <a:ext cx="172720" cy="172720"/>
          </a:xfrm>
          <a:prstGeom prst="ellipse">
            <a:avLst/>
          </a:prstGeom>
          <a:solidFill>
            <a:srgbClr val="EDA6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5309098" y="4305949"/>
            <a:ext cx="538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</a:rPr>
              <a:t>王俊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p3sfxtq">
      <a:majorFont>
        <a:latin typeface="Arial"/>
        <a:ea typeface="阿里巴巴普惠体 2.0 55 Regular"/>
        <a:cs typeface=""/>
      </a:majorFont>
      <a:minorFont>
        <a:latin typeface="Arial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p3sfxtq">
      <a:majorFont>
        <a:latin typeface="Arial"/>
        <a:ea typeface="阿里巴巴普惠体 2.0 55 Regular"/>
        <a:cs typeface=""/>
      </a:majorFont>
      <a:minorFont>
        <a:latin typeface="Arial"/>
        <a:ea typeface="阿里巴巴普惠体 2.0 55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107</Words>
  <Application>Microsoft Office PowerPoint</Application>
  <PresentationFormat>宽屏</PresentationFormat>
  <Paragraphs>28</Paragraphs>
  <Slides>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Noto Sans Mono CJK SC Bold</vt:lpstr>
      <vt:lpstr>Noto Sans CJK SC Bold</vt:lpstr>
      <vt:lpstr>Noto Sans CJK SC Regular</vt:lpstr>
      <vt:lpstr>Noto Sans CJK SC Light</vt:lpstr>
      <vt:lpstr>Arial</vt:lpstr>
      <vt:lpstr>Noto Sans CJK SC Medium</vt:lpstr>
      <vt:lpstr>Lucida Handwriting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lastModifiedBy>T E</cp:lastModifiedBy>
  <cp:revision>143</cp:revision>
  <dcterms:created xsi:type="dcterms:W3CDTF">2019-09-29T07:58:00Z</dcterms:created>
  <dcterms:modified xsi:type="dcterms:W3CDTF">2022-05-20T02:05:29Z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2052-11.1.0.10009</vt:lpwstr>
  </property>
</Properties>
</file>

<file path=docProps/thumbnail.jpeg>
</file>